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39" d="100"/>
          <a:sy n="39" d="100"/>
        </p:scale>
        <p:origin x="1708" y="7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304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504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32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551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01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85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537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38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45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431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784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24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Abstract background of mesh">
            <a:extLst>
              <a:ext uri="{FF2B5EF4-FFF2-40B4-BE49-F238E27FC236}">
                <a16:creationId xmlns:a16="http://schemas.microsoft.com/office/drawing/2014/main" id="{105874AA-A8A3-44C5-C602-92F905698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-4" y="-15546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7834E2-7AB0-6B0D-4078-92E8E64174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371" y="647699"/>
            <a:ext cx="8349586" cy="4110731"/>
          </a:xfrm>
        </p:spPr>
        <p:txBody>
          <a:bodyPr anchor="t">
            <a:normAutofit/>
          </a:bodyPr>
          <a:lstStyle/>
          <a:p>
            <a:r>
              <a:rPr lang="en-IN" sz="5400" dirty="0"/>
              <a:t>DIABETES </a:t>
            </a:r>
            <a:r>
              <a:rPr lang="en-IN" sz="5400" dirty="0" err="1"/>
              <a:t>PRIdection</a:t>
            </a:r>
            <a:r>
              <a:rPr lang="en-IN" sz="5400" dirty="0"/>
              <a:t>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C23324-EDD6-5920-FB79-E33D115B4B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4291920" cy="906473"/>
          </a:xfrm>
        </p:spPr>
        <p:txBody>
          <a:bodyPr>
            <a:normAutofit/>
          </a:bodyPr>
          <a:lstStyle/>
          <a:p>
            <a:r>
              <a:rPr lang="en-IN" sz="3200" dirty="0">
                <a:highlight>
                  <a:srgbClr val="808080"/>
                </a:highlight>
              </a:rPr>
              <a:t>USING DATA SCIENCE</a:t>
            </a:r>
          </a:p>
        </p:txBody>
      </p:sp>
    </p:spTree>
    <p:extLst>
      <p:ext uri="{BB962C8B-B14F-4D97-AF65-F5344CB8AC3E}">
        <p14:creationId xmlns:p14="http://schemas.microsoft.com/office/powerpoint/2010/main" val="914976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48ED862-88D7-D90B-E8E4-A285814B6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87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244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36B5555-9301-34F8-BF88-BA07CABDF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64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194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etter&#10;&#10;Description automatically generated with medium confidence">
            <a:extLst>
              <a:ext uri="{FF2B5EF4-FFF2-40B4-BE49-F238E27FC236}">
                <a16:creationId xmlns:a16="http://schemas.microsoft.com/office/drawing/2014/main" id="{B230BCAB-AD73-6786-CED4-C28BFA668D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11743" cy="747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39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C9BAE7F6-1D3E-BC60-1DE9-BE08FEC81C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00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23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52D1A14D-6DA5-4E77-8638-7CE8A72B14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2371" y="6332538"/>
            <a:ext cx="300649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1246D0-5331-4C18-888C-A98DB9E1DE3F}" type="datetime1">
              <a:rPr lang="en-US"/>
              <a:pPr>
                <a:spcAft>
                  <a:spcPts val="600"/>
                </a:spcAft>
              </a:pPr>
              <a:t>5/4/2023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8BDA5040-0983-45D9-B231-3FD27BE48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C8F7B15-9F74-430B-BB33-09DD1CF75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47D96FC-5A82-4FDC-A8BF-FC62A38B7CC6}" type="slidenum">
              <a:rPr lang="en-US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9" name="Picture 8" descr="Text">
            <a:extLst>
              <a:ext uri="{FF2B5EF4-FFF2-40B4-BE49-F238E27FC236}">
                <a16:creationId xmlns:a16="http://schemas.microsoft.com/office/drawing/2014/main" id="{B0ECE9B9-9573-CBF8-7C1F-2E702D0266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47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784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BA6B715-DB7E-E493-1C0B-71B54763F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3315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0193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DF0B860-2BE1-AD10-7304-D9CFFB3E7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511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382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3238474C-4AB7-2D9E-0C8A-ABD550966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46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218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97DD2795-E893-1B11-6B7B-5E1FDAE86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300" y="-1"/>
            <a:ext cx="12306300" cy="773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546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AF177454-6F01-647C-6F14-942E05BC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360729" cy="746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249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8F5A468E-2ACB-F1FA-AC55-DE27EEBCC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5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99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13E51E9B-9306-26B0-1072-601D25AAA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67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178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itation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</TotalTime>
  <Words>11</Words>
  <Application>Microsoft Office PowerPoint</Application>
  <PresentationFormat>Widescreen</PresentationFormat>
  <Paragraphs>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Grandview</vt:lpstr>
      <vt:lpstr>Grandview Display</vt:lpstr>
      <vt:lpstr>CitationVTI</vt:lpstr>
      <vt:lpstr>DIABETES PRIdection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DIABETES PRIdection model</dc:title>
  <dc:creator>siddhant sinha</dc:creator>
  <cp:lastModifiedBy>siddhant sinha</cp:lastModifiedBy>
  <cp:revision>1</cp:revision>
  <dcterms:created xsi:type="dcterms:W3CDTF">2023-05-04T13:10:16Z</dcterms:created>
  <dcterms:modified xsi:type="dcterms:W3CDTF">2023-05-04T13:53:14Z</dcterms:modified>
</cp:coreProperties>
</file>

<file path=docProps/thumbnail.jpeg>
</file>